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21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8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2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35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22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21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44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49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25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8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55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95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2034" y="198787"/>
            <a:ext cx="11767931" cy="2387600"/>
          </a:xfrm>
        </p:spPr>
        <p:txBody>
          <a:bodyPr anchor="ctr">
            <a:normAutofit/>
          </a:bodyPr>
          <a:lstStyle/>
          <a:p>
            <a:r>
              <a:rPr lang="ja-JP" altLang="en-US" b="1" dirty="0"/>
              <a:t>日本不安症学会ＣＯＩ開示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3999" y="1904279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400" i="1" dirty="0">
                <a:solidFill>
                  <a:srgbClr val="FF0000"/>
                </a:solidFill>
              </a:rPr>
              <a:t>筆頭発表者名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034" y="119271"/>
            <a:ext cx="1669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範例</a:t>
            </a:r>
            <a:endParaRPr kumimoji="1" lang="ja-JP" altLang="en-US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6921" y="2847901"/>
            <a:ext cx="9621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3600" b="1" dirty="0"/>
          </a:p>
          <a:p>
            <a:r>
              <a:rPr lang="ja-JP" altLang="en-US" sz="3600" b="1" dirty="0"/>
              <a:t>演題発表に関連し</a:t>
            </a:r>
            <a:r>
              <a:rPr lang="en-US" altLang="ja-JP" sz="3600" b="1" dirty="0"/>
              <a:t>, </a:t>
            </a:r>
            <a:r>
              <a:rPr lang="ja-JP" altLang="en-US" sz="3600" b="1" dirty="0"/>
              <a:t>開示すべき</a:t>
            </a:r>
            <a:r>
              <a:rPr lang="en-US" altLang="ja-JP" sz="3600" b="1" dirty="0"/>
              <a:t>CO I </a:t>
            </a:r>
            <a:r>
              <a:rPr lang="ja-JP" altLang="en-US" sz="3600" b="1" dirty="0"/>
              <a:t>関係にある企業などはありません</a:t>
            </a:r>
            <a:r>
              <a:rPr lang="en-US" altLang="ja-JP" sz="3600" b="1" dirty="0"/>
              <a:t>.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62901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日本不安症学会ＣＯＩ開示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</dc:creator>
  <cp:lastModifiedBy>３６５ オフィス</cp:lastModifiedBy>
  <cp:revision>8</cp:revision>
  <dcterms:created xsi:type="dcterms:W3CDTF">2017-08-28T03:19:20Z</dcterms:created>
  <dcterms:modified xsi:type="dcterms:W3CDTF">2018-02-09T01:47:38Z</dcterms:modified>
</cp:coreProperties>
</file>